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  <p:sldId r:id="rId64" id="313"/>
    <p:sldId r:id="rId65" id="314"/>
    <p:sldId r:id="rId66" id="315"/>
    <p:sldId r:id="rId67" id="316"/>
    <p:sldId r:id="rId68" id="317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3" Type="http://schemas.openxmlformats.org/officeDocument/2006/relationships/presProps" Target="presProps.xml"/><Relationship Id="rId2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68" Type="http://schemas.openxmlformats.org/officeDocument/2006/relationships/slide" Target="slides/slide62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50" Type="http://schemas.openxmlformats.org/officeDocument/2006/relationships/slide" Target="slides/slide44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6" Type="http://schemas.openxmlformats.org/officeDocument/2006/relationships/slide" Target="slides/slide30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7" Type="http://schemas.openxmlformats.org/officeDocument/2006/relationships/slide" Target="slides/slide51.xml"/><Relationship Id="rId31" Type="http://schemas.openxmlformats.org/officeDocument/2006/relationships/slide" Target="slides/slide25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30" Type="http://schemas.openxmlformats.org/officeDocument/2006/relationships/slide" Target="slides/slide24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3" Type="http://schemas.openxmlformats.org/officeDocument/2006/relationships/slide" Target="slides/slide27.xml"/><Relationship Id="rId56" Type="http://schemas.openxmlformats.org/officeDocument/2006/relationships/slide" Target="slides/slide50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MY_TAG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/mnt/y/Code/Analysis/graph/Graph_figures/VIC_LGA/present/season/size_prod_color_VF_time_2013_5.png</a:t>
            </a:r>
          </a:p>
        </p:txBody>
      </p:sp>
      <p:pic>
        <p:nvPicPr>
          <p:cNvPr id="3" name="Picture 2" descr="size_prod_color_VF_time_2013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/mnt/y/Code/Analysis/graph/Graph_figures/VIC_LGA/present/season/size_prod_color_VF_time_2013_6.png</a:t>
            </a:r>
          </a:p>
        </p:txBody>
      </p:sp>
      <p:pic>
        <p:nvPicPr>
          <p:cNvPr id="3" name="Picture 2" descr="size_prod_color_VF_time_2013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/mnt/y/Code/Analysis/graph/Graph_figures/VIC_LGA/present/season/size_prod_color_VF_time_2013_7.png</a:t>
            </a:r>
          </a:p>
        </p:txBody>
      </p:sp>
      <p:pic>
        <p:nvPicPr>
          <p:cNvPr id="3" name="Picture 2" descr="size_prod_color_VF_time_2013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/mnt/y/Code/Analysis/graph/Graph_figures/VIC_LGA/present/season/size_prod_color_VF_time_2013_8.png</a:t>
            </a:r>
          </a:p>
        </p:txBody>
      </p:sp>
      <p:pic>
        <p:nvPicPr>
          <p:cNvPr id="3" name="Picture 2" descr="size_prod_color_VF_time_2013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/mnt/y/Code/Analysis/graph/Graph_figures/VIC_LGA/present/season/size_prod_color_VF_time_2013_9.png</a:t>
            </a:r>
          </a:p>
        </p:txBody>
      </p:sp>
      <p:pic>
        <p:nvPicPr>
          <p:cNvPr id="3" name="Picture 2" descr="size_prod_color_VF_time_2013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/mnt/y/Code/Analysis/graph/Graph_figures/VIC_LGA/present/season/size_prod_color_VF_time_2014_1.png</a:t>
            </a:r>
          </a:p>
        </p:txBody>
      </p:sp>
      <p:pic>
        <p:nvPicPr>
          <p:cNvPr id="3" name="Picture 2" descr="size_prod_color_VF_time_2014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/mnt/y/Code/Analysis/graph/Graph_figures/VIC_LGA/present/season/size_prod_color_VF_time_2014_10.png</a:t>
            </a:r>
          </a:p>
        </p:txBody>
      </p:sp>
      <p:pic>
        <p:nvPicPr>
          <p:cNvPr id="3" name="Picture 2" descr="size_prod_color_VF_time_2014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/mnt/y/Code/Analysis/graph/Graph_figures/VIC_LGA/present/season/size_prod_color_VF_time_2014_11.png</a:t>
            </a:r>
          </a:p>
        </p:txBody>
      </p:sp>
      <p:pic>
        <p:nvPicPr>
          <p:cNvPr id="3" name="Picture 2" descr="size_prod_color_VF_time_2014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/mnt/y/Code/Analysis/graph/Graph_figures/VIC_LGA/present/season/size_prod_color_VF_time_2014_12.png</a:t>
            </a:r>
          </a:p>
        </p:txBody>
      </p:sp>
      <p:pic>
        <p:nvPicPr>
          <p:cNvPr id="3" name="Picture 2" descr="size_prod_color_VF_time_2014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/mnt/y/Code/Analysis/graph/Graph_figures/VIC_LGA/present/season/size_prod_color_VF_time_2014_2.png</a:t>
            </a:r>
          </a:p>
        </p:txBody>
      </p:sp>
      <p:pic>
        <p:nvPicPr>
          <p:cNvPr id="3" name="Picture 2" descr="size_prod_color_VF_time_2014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/mnt/y/Code/Analysis/graph/Graph_figures/VIC_LGA/present/season/size_prod_color_VF_time_2013_1.png</a:t>
            </a:r>
          </a:p>
        </p:txBody>
      </p:sp>
      <p:pic>
        <p:nvPicPr>
          <p:cNvPr id="3" name="Picture 2" descr="size_prod_color_VF_time_201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/mnt/y/Code/Analysis/graph/Graph_figures/VIC_LGA/present/season/size_prod_color_VF_time_2014_3.png</a:t>
            </a:r>
          </a:p>
        </p:txBody>
      </p:sp>
      <p:pic>
        <p:nvPicPr>
          <p:cNvPr id="3" name="Picture 2" descr="size_prod_color_VF_time_2014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/mnt/y/Code/Analysis/graph/Graph_figures/VIC_LGA/present/season/size_prod_color_VF_time_2014_4.png</a:t>
            </a:r>
          </a:p>
        </p:txBody>
      </p:sp>
      <p:pic>
        <p:nvPicPr>
          <p:cNvPr id="3" name="Picture 2" descr="size_prod_color_VF_time_2014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/mnt/y/Code/Analysis/graph/Graph_figures/VIC_LGA/present/season/size_prod_color_VF_time_2014_5.png</a:t>
            </a:r>
          </a:p>
        </p:txBody>
      </p:sp>
      <p:pic>
        <p:nvPicPr>
          <p:cNvPr id="3" name="Picture 2" descr="size_prod_color_VF_time_2014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/mnt/y/Code/Analysis/graph/Graph_figures/VIC_LGA/present/season/size_prod_color_VF_time_2014_6.png</a:t>
            </a:r>
          </a:p>
        </p:txBody>
      </p:sp>
      <p:pic>
        <p:nvPicPr>
          <p:cNvPr id="3" name="Picture 2" descr="size_prod_color_VF_time_2014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/mnt/y/Code/Analysis/graph/Graph_figures/VIC_LGA/present/season/size_prod_color_VF_time_2014_7.png</a:t>
            </a:r>
          </a:p>
        </p:txBody>
      </p:sp>
      <p:pic>
        <p:nvPicPr>
          <p:cNvPr id="3" name="Picture 2" descr="size_prod_color_VF_time_2014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/mnt/y/Code/Analysis/graph/Graph_figures/VIC_LGA/present/season/size_prod_color_VF_time_2014_8.png</a:t>
            </a:r>
          </a:p>
        </p:txBody>
      </p:sp>
      <p:pic>
        <p:nvPicPr>
          <p:cNvPr id="3" name="Picture 2" descr="size_prod_color_VF_time_2014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/mnt/y/Code/Analysis/graph/Graph_figures/VIC_LGA/present/season/size_prod_color_VF_time_2014_9.png</a:t>
            </a:r>
          </a:p>
        </p:txBody>
      </p:sp>
      <p:pic>
        <p:nvPicPr>
          <p:cNvPr id="3" name="Picture 2" descr="size_prod_color_VF_time_2014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4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4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/mnt/y/Code/Analysis/graph/Graph_figures/VIC_LGA/present/season/size_prod_color_VF_time_2015_1.png</a:t>
            </a:r>
          </a:p>
        </p:txBody>
      </p:sp>
      <p:pic>
        <p:nvPicPr>
          <p:cNvPr id="3" name="Picture 2" descr="size_prod_color_VF_time_2015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/mnt/y/Code/Analysis/graph/Graph_figures/VIC_LGA/present/season/size_prod_color_VF_time_2015_10.png</a:t>
            </a:r>
          </a:p>
        </p:txBody>
      </p:sp>
      <p:pic>
        <p:nvPicPr>
          <p:cNvPr id="3" name="Picture 2" descr="size_prod_color_VF_time_2015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/mnt/y/Code/Analysis/graph/Graph_figures/VIC_LGA/present/season/size_prod_color_VF_time_2015_11.png</a:t>
            </a:r>
          </a:p>
        </p:txBody>
      </p:sp>
      <p:pic>
        <p:nvPicPr>
          <p:cNvPr id="3" name="Picture 2" descr="size_prod_color_VF_time_2015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/mnt/y/Code/Analysis/graph/Graph_figures/VIC_LGA/present/season/size_prod_color_VF_time_2013_10.png</a:t>
            </a:r>
          </a:p>
        </p:txBody>
      </p:sp>
      <p:pic>
        <p:nvPicPr>
          <p:cNvPr id="3" name="Picture 2" descr="size_prod_color_VF_time_2013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/mnt/y/Code/Analysis/graph/Graph_figures/VIC_LGA/present/season/size_prod_color_VF_time_2015_12.png</a:t>
            </a:r>
          </a:p>
        </p:txBody>
      </p:sp>
      <p:pic>
        <p:nvPicPr>
          <p:cNvPr id="3" name="Picture 2" descr="size_prod_color_VF_time_2015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/mnt/y/Code/Analysis/graph/Graph_figures/VIC_LGA/present/season/size_prod_color_VF_time_2015_2.png</a:t>
            </a:r>
          </a:p>
        </p:txBody>
      </p:sp>
      <p:pic>
        <p:nvPicPr>
          <p:cNvPr id="3" name="Picture 2" descr="size_prod_color_VF_time_2015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/mnt/y/Code/Analysis/graph/Graph_figures/VIC_LGA/present/season/size_prod_color_VF_time_2015_3.png</a:t>
            </a:r>
          </a:p>
        </p:txBody>
      </p:sp>
      <p:pic>
        <p:nvPicPr>
          <p:cNvPr id="3" name="Picture 2" descr="size_prod_color_VF_time_2015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/mnt/y/Code/Analysis/graph/Graph_figures/VIC_LGA/present/season/size_prod_color_VF_time_2015_4.png</a:t>
            </a:r>
          </a:p>
        </p:txBody>
      </p:sp>
      <p:pic>
        <p:nvPicPr>
          <p:cNvPr id="3" name="Picture 2" descr="size_prod_color_VF_time_2015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/mnt/y/Code/Analysis/graph/Graph_figures/VIC_LGA/present/season/size_prod_color_VF_time_2015_5.png</a:t>
            </a:r>
          </a:p>
        </p:txBody>
      </p:sp>
      <p:pic>
        <p:nvPicPr>
          <p:cNvPr id="3" name="Picture 2" descr="size_prod_color_VF_time_2015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/mnt/y/Code/Analysis/graph/Graph_figures/VIC_LGA/present/season/size_prod_color_VF_time_2015_6.png</a:t>
            </a:r>
          </a:p>
        </p:txBody>
      </p:sp>
      <p:pic>
        <p:nvPicPr>
          <p:cNvPr id="3" name="Picture 2" descr="size_prod_color_VF_time_2015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/mnt/y/Code/Analysis/graph/Graph_figures/VIC_LGA/present/season/size_prod_color_VF_time_2015_7.png</a:t>
            </a:r>
          </a:p>
        </p:txBody>
      </p:sp>
      <p:pic>
        <p:nvPicPr>
          <p:cNvPr id="3" name="Picture 2" descr="size_prod_color_VF_time_2015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/mnt/y/Code/Analysis/graph/Graph_figures/VIC_LGA/present/season/size_prod_color_VF_time_2015_8.png</a:t>
            </a:r>
          </a:p>
        </p:txBody>
      </p:sp>
      <p:pic>
        <p:nvPicPr>
          <p:cNvPr id="3" name="Picture 2" descr="size_prod_color_VF_time_2015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/mnt/y/Code/Analysis/graph/Graph_figures/VIC_LGA/present/season/size_prod_color_VF_time_2015_9.png</a:t>
            </a:r>
          </a:p>
        </p:txBody>
      </p:sp>
      <p:pic>
        <p:nvPicPr>
          <p:cNvPr id="3" name="Picture 2" descr="size_prod_color_VF_time_2015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5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5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/mnt/y/Code/Analysis/graph/Graph_figures/VIC_LGA/present/season/size_prod_color_VF_time_2016_1.png</a:t>
            </a:r>
          </a:p>
        </p:txBody>
      </p:sp>
      <p:pic>
        <p:nvPicPr>
          <p:cNvPr id="3" name="Picture 2" descr="size_prod_color_VF_time_2016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/mnt/y/Code/Analysis/graph/Graph_figures/VIC_LGA/present/season/size_prod_color_VF_time_2013_11.png</a:t>
            </a:r>
          </a:p>
        </p:txBody>
      </p:sp>
      <p:pic>
        <p:nvPicPr>
          <p:cNvPr id="3" name="Picture 2" descr="size_prod_color_VF_time_2013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/mnt/y/Code/Analysis/graph/Graph_figures/VIC_LGA/present/season/size_prod_color_VF_time_2016_10.png</a:t>
            </a:r>
          </a:p>
        </p:txBody>
      </p:sp>
      <p:pic>
        <p:nvPicPr>
          <p:cNvPr id="3" name="Picture 2" descr="size_prod_color_VF_time_2016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/mnt/y/Code/Analysis/graph/Graph_figures/VIC_LGA/present/season/size_prod_color_VF_time_2016_11.png</a:t>
            </a:r>
          </a:p>
        </p:txBody>
      </p:sp>
      <p:pic>
        <p:nvPicPr>
          <p:cNvPr id="3" name="Picture 2" descr="size_prod_color_VF_time_2016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/mnt/y/Code/Analysis/graph/Graph_figures/VIC_LGA/present/season/size_prod_color_VF_time_2016_12.png</a:t>
            </a:r>
          </a:p>
        </p:txBody>
      </p:sp>
      <p:pic>
        <p:nvPicPr>
          <p:cNvPr id="3" name="Picture 2" descr="size_prod_color_VF_time_2016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/mnt/y/Code/Analysis/graph/Graph_figures/VIC_LGA/present/season/size_prod_color_VF_time_2016_2.png</a:t>
            </a:r>
          </a:p>
        </p:txBody>
      </p:sp>
      <p:pic>
        <p:nvPicPr>
          <p:cNvPr id="3" name="Picture 2" descr="size_prod_color_VF_time_2016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/mnt/y/Code/Analysis/graph/Graph_figures/VIC_LGA/present/season/size_prod_color_VF_time_2016_3.png</a:t>
            </a:r>
          </a:p>
        </p:txBody>
      </p:sp>
      <p:pic>
        <p:nvPicPr>
          <p:cNvPr id="3" name="Picture 2" descr="size_prod_color_VF_time_2016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/mnt/y/Code/Analysis/graph/Graph_figures/VIC_LGA/present/season/size_prod_color_VF_time_2016_4.png</a:t>
            </a:r>
          </a:p>
        </p:txBody>
      </p:sp>
      <p:pic>
        <p:nvPicPr>
          <p:cNvPr id="3" name="Picture 2" descr="size_prod_color_VF_time_2016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/mnt/y/Code/Analysis/graph/Graph_figures/VIC_LGA/present/season/size_prod_color_VF_time_2016_5.png</a:t>
            </a:r>
          </a:p>
        </p:txBody>
      </p:sp>
      <p:pic>
        <p:nvPicPr>
          <p:cNvPr id="3" name="Picture 2" descr="size_prod_color_VF_time_2016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/mnt/y/Code/Analysis/graph/Graph_figures/VIC_LGA/present/season/size_prod_color_VF_time_2016_6.png</a:t>
            </a:r>
          </a:p>
        </p:txBody>
      </p:sp>
      <p:pic>
        <p:nvPicPr>
          <p:cNvPr id="3" name="Picture 2" descr="size_prod_color_VF_time_2016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/mnt/y/Code/Analysis/graph/Graph_figures/VIC_LGA/present/season/size_prod_color_VF_time_2016_7.png</a:t>
            </a:r>
          </a:p>
        </p:txBody>
      </p:sp>
      <p:pic>
        <p:nvPicPr>
          <p:cNvPr id="3" name="Picture 2" descr="size_prod_color_VF_time_2016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/mnt/y/Code/Analysis/graph/Graph_figures/VIC_LGA/present/season/size_prod_color_VF_time_2016_8.png</a:t>
            </a:r>
          </a:p>
        </p:txBody>
      </p:sp>
      <p:pic>
        <p:nvPicPr>
          <p:cNvPr id="3" name="Picture 2" descr="size_prod_color_VF_time_2016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/mnt/y/Code/Analysis/graph/Graph_figures/VIC_LGA/present/season/size_prod_color_VF_time_2013_12.png</a:t>
            </a:r>
          </a:p>
        </p:txBody>
      </p:sp>
      <p:pic>
        <p:nvPicPr>
          <p:cNvPr id="3" name="Picture 2" descr="size_prod_color_VF_time_2013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/mnt/y/Code/Analysis/graph/Graph_figures/VIC_LGA/present/season/size_prod_color_VF_time_2016_9.png</a:t>
            </a:r>
          </a:p>
        </p:txBody>
      </p:sp>
      <p:pic>
        <p:nvPicPr>
          <p:cNvPr id="3" name="Picture 2" descr="size_prod_color_VF_time_2016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6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6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/mnt/y/Code/Analysis/graph/Graph_figures/VIC_LGA/present/season/size_prod_color_VF_time_2017_1.png</a:t>
            </a:r>
          </a:p>
        </p:txBody>
      </p:sp>
      <p:pic>
        <p:nvPicPr>
          <p:cNvPr id="3" name="Picture 2" descr="size_prod_color_VF_time_2017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/mnt/y/Code/Analysis/graph/Graph_figures/VIC_LGA/present/season/size_prod_color_VF_time_2017_10.png</a:t>
            </a:r>
          </a:p>
        </p:txBody>
      </p:sp>
      <p:pic>
        <p:nvPicPr>
          <p:cNvPr id="3" name="Picture 2" descr="size_prod_color_VF_time_2017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/mnt/y/Code/Analysis/graph/Graph_figures/VIC_LGA/present/season/size_prod_color_VF_time_2017_11.png</a:t>
            </a:r>
          </a:p>
        </p:txBody>
      </p:sp>
      <p:pic>
        <p:nvPicPr>
          <p:cNvPr id="3" name="Picture 2" descr="size_prod_color_VF_time_2017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/mnt/y/Code/Analysis/graph/Graph_figures/VIC_LGA/present/season/size_prod_color_VF_time_2017_12.png</a:t>
            </a:r>
          </a:p>
        </p:txBody>
      </p:sp>
      <p:pic>
        <p:nvPicPr>
          <p:cNvPr id="3" name="Picture 2" descr="size_prod_color_VF_time_2017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/mnt/y/Code/Analysis/graph/Graph_figures/VIC_LGA/present/season/size_prod_color_VF_time_2017_2.png</a:t>
            </a:r>
          </a:p>
        </p:txBody>
      </p:sp>
      <p:pic>
        <p:nvPicPr>
          <p:cNvPr id="3" name="Picture 2" descr="size_prod_color_VF_time_2017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/mnt/y/Code/Analysis/graph/Graph_figures/VIC_LGA/present/season/size_prod_color_VF_time_2017_3.png</a:t>
            </a:r>
          </a:p>
        </p:txBody>
      </p:sp>
      <p:pic>
        <p:nvPicPr>
          <p:cNvPr id="3" name="Picture 2" descr="size_prod_color_VF_time_2017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/mnt/y/Code/Analysis/graph/Graph_figures/VIC_LGA/present/season/size_prod_color_VF_time_2017_4.png</a:t>
            </a:r>
          </a:p>
        </p:txBody>
      </p:sp>
      <p:pic>
        <p:nvPicPr>
          <p:cNvPr id="3" name="Picture 2" descr="size_prod_color_VF_time_2017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/mnt/y/Code/Analysis/graph/Graph_figures/VIC_LGA/present/season/size_prod_color_VF_time_2017_5.png</a:t>
            </a:r>
          </a:p>
        </p:txBody>
      </p:sp>
      <p:pic>
        <p:nvPicPr>
          <p:cNvPr id="3" name="Picture 2" descr="size_prod_color_VF_time_2017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/mnt/y/Code/Analysis/graph/Graph_figures/VIC_LGA/present/season/size_prod_color_VF_time_2017_6.png</a:t>
            </a:r>
          </a:p>
        </p:txBody>
      </p:sp>
      <p:pic>
        <p:nvPicPr>
          <p:cNvPr id="3" name="Picture 2" descr="size_prod_color_VF_time_2017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/mnt/y/Code/Analysis/graph/Graph_figures/VIC_LGA/present/season/size_prod_color_VF_time_2013_2.png</a:t>
            </a:r>
          </a:p>
        </p:txBody>
      </p:sp>
      <p:pic>
        <p:nvPicPr>
          <p:cNvPr id="3" name="Picture 2" descr="size_prod_color_VF_time_2013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/mnt/y/Code/Analysis/graph/Graph_figures/VIC_LGA/present/season/size_prod_color_VF_time_2017_7.png</a:t>
            </a:r>
          </a:p>
        </p:txBody>
      </p:sp>
      <p:pic>
        <p:nvPicPr>
          <p:cNvPr id="3" name="Picture 2" descr="size_prod_color_VF_time_2017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/mnt/y/Code/Analysis/graph/Graph_figures/VIC_LGA/present/season/size_prod_color_VF_time_2017_8.png</a:t>
            </a:r>
          </a:p>
        </p:txBody>
      </p:sp>
      <p:pic>
        <p:nvPicPr>
          <p:cNvPr id="3" name="Picture 2" descr="size_prod_color_VF_time_2017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/mnt/y/Code/Analysis/graph/Graph_figures/VIC_LGA/present/season/size_prod_color_VF_time_2017_9.png</a:t>
            </a:r>
          </a:p>
        </p:txBody>
      </p:sp>
      <p:pic>
        <p:nvPicPr>
          <p:cNvPr id="3" name="Picture 2" descr="size_prod_color_VF_time_2017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7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7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/mnt/y/Code/Analysis/graph/Graph_figures/VIC_LGA/present/season/size_prod_color_VF_time_2013_2017.png</a:t>
            </a:r>
          </a:p>
        </p:txBody>
      </p:sp>
      <p:pic>
        <p:nvPicPr>
          <p:cNvPr id="3" name="Picture 2" descr="size_prod_color_VF_time_2013_2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2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2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/mnt/y/Code/Analysis/graph/Graph_figures/VIC_LGA/present/season/size_prod_color_VF_time_2013_3.png</a:t>
            </a:r>
          </a:p>
        </p:txBody>
      </p:sp>
      <p:pic>
        <p:nvPicPr>
          <p:cNvPr id="3" name="Picture 2" descr="size_prod_color_VF_time_2013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400"/>
            </a:pPr>
            <a:r>
              <a:t>/mnt/y/Code/Analysis/graph/Graph_figures/VIC_LGA/present/season/size_prod_color_VF_time_2013_4.png</a:t>
            </a:r>
          </a:p>
        </p:txBody>
      </p:sp>
      <p:pic>
        <p:nvPicPr>
          <p:cNvPr id="3" name="Picture 2" descr="size_prod_color_VF_time_2013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size_prod_color_VF_time_2013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time_2013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86100"/>
            <a:ext cx="8229600" cy="2057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